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7" r:id="rId7"/>
    <p:sldId id="268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-7129" y="680986"/>
            <a:ext cx="10852287" cy="2766528"/>
          </a:xfrm>
        </p:spPr>
        <p:txBody>
          <a:bodyPr/>
          <a:lstStyle/>
          <a:p>
            <a:r>
              <a:rPr lang="ru-RU" dirty="0" smtClean="0"/>
              <a:t>Антитеррористическая защищенность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55047" y="3469151"/>
            <a:ext cx="9687740" cy="90604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Захват в заложники</a:t>
            </a:r>
            <a:endParaRPr lang="ru-RU" sz="3600" dirty="0">
              <a:solidFill>
                <a:schemeClr val="tx1"/>
              </a:solidFill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728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Действия обучающихся при </a:t>
            </a:r>
            <a:r>
              <a:rPr lang="ru-RU" sz="4000" dirty="0" smtClean="0"/>
              <a:t>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256" y="2063396"/>
            <a:ext cx="11098060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Если вас захватили в заложники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>
                <a:solidFill>
                  <a:schemeClr val="accent1"/>
                </a:solidFill>
              </a:rPr>
              <a:t>Вам необходимо действовать по следующим правилам</a:t>
            </a:r>
            <a:endParaRPr lang="ru-RU" sz="4000" dirty="0">
              <a:solidFill>
                <a:schemeClr val="accent1"/>
              </a:solidFill>
            </a:endParaRPr>
          </a:p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59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5" y="2063396"/>
            <a:ext cx="11223321" cy="33111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dirty="0" smtClean="0"/>
              <a:t>при </a:t>
            </a:r>
            <a:r>
              <a:rPr lang="ru-RU" sz="3200" dirty="0"/>
              <a:t>нахождении рядом с местом захвата заложников попытаться покинуть опасную зону, при невозможности таких действий оставаться на месте, не провоцировать нарушителя, выполнять его требования, сохранять спокойствие и не допускать паники, вести себя как можно незаметнее и не переключать на себя внимание нарушителя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16427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626" y="2063396"/>
            <a:ext cx="11160690" cy="331118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dirty="0" smtClean="0"/>
              <a:t>при </a:t>
            </a:r>
            <a:r>
              <a:rPr lang="ru-RU" sz="3200" dirty="0"/>
              <a:t>нахождении в помещении вблизи места захвата заложников помочь работникам организации заблокировать входы, в том числе с помощью мебели (самостоятельно заблокировать входы, если рядом не оказалось работника), сохранять спокойствие, разговаривать тихо, внимательно слушать и выполнять указания работника организации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0572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416" y="2063396"/>
            <a:ext cx="11260900" cy="331118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2800" dirty="0" smtClean="0"/>
              <a:t>разместиться </a:t>
            </a:r>
            <a:r>
              <a:rPr lang="ru-RU" sz="2800" dirty="0"/>
              <a:t>наиболее безопасным из возможных способов: как можно дальше от входов, ближе </a:t>
            </a:r>
            <a:r>
              <a:rPr lang="ru-RU" sz="2800" dirty="0" smtClean="0"/>
              <a:t>к </a:t>
            </a:r>
            <a:r>
              <a:rPr lang="ru-RU" sz="2800" dirty="0"/>
              <a:t>капитальным стенам, ниже уровня оконных проемов, под прикрытием мебели</a:t>
            </a:r>
            <a:r>
              <a:rPr lang="ru-RU" sz="2800" dirty="0" smtClean="0"/>
              <a:t>;</a:t>
            </a:r>
          </a:p>
          <a:p>
            <a:pPr algn="just"/>
            <a:r>
              <a:rPr lang="ru-RU" sz="2800" dirty="0" smtClean="0"/>
              <a:t>переключить </a:t>
            </a:r>
            <a:r>
              <a:rPr lang="ru-RU" sz="2800" dirty="0"/>
              <a:t>средства связи в бесшумный режим либо выключить их;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4093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7995" y="2063396"/>
            <a:ext cx="11223321" cy="3311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/>
              <a:t>оказать </a:t>
            </a:r>
            <a:r>
              <a:rPr lang="ru-RU" sz="3200" dirty="0"/>
              <a:t>помощь и поддержку другим обучающимся только по указанию работника организации;</a:t>
            </a:r>
          </a:p>
          <a:p>
            <a:pPr algn="just"/>
            <a:r>
              <a:rPr lang="ru-RU" sz="3200" dirty="0" smtClean="0"/>
              <a:t>разблокировать </a:t>
            </a:r>
            <a:r>
              <a:rPr lang="ru-RU" sz="3200" dirty="0"/>
              <a:t>выходы и выходить из помещения только по указанию работника организации, руководителя или оперативных служб;</a:t>
            </a:r>
          </a:p>
          <a:p>
            <a:pPr algn="just"/>
            <a:r>
              <a:rPr lang="ru-RU" sz="3200" dirty="0" smtClean="0"/>
              <a:t>во </a:t>
            </a:r>
            <a:r>
              <a:rPr lang="ru-RU" sz="3200" dirty="0"/>
              <a:t>время проведения операции по освобождению: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1" y="8382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3849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0626" y="2063396"/>
            <a:ext cx="11160690" cy="33111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3200" dirty="0"/>
              <a:t>лечь на пол лицом вниз, голову закрыть руками и не двигаться; </a:t>
            </a:r>
          </a:p>
          <a:p>
            <a:pPr algn="just"/>
            <a:r>
              <a:rPr lang="ru-RU" sz="3200" dirty="0"/>
              <a:t>по возможности держаться подальше от проемов дверей и окон; </a:t>
            </a:r>
          </a:p>
          <a:p>
            <a:pPr algn="just"/>
            <a:r>
              <a:rPr lang="ru-RU" sz="3200" dirty="0"/>
              <a:t>при ранении постараться не двигаться с целью уменьшения потери крови; </a:t>
            </a:r>
          </a:p>
        </p:txBody>
      </p:sp>
    </p:spTree>
    <p:extLst>
      <p:ext uri="{BB962C8B-B14F-4D97-AF65-F5344CB8AC3E}">
        <p14:creationId xmlns:p14="http://schemas.microsoft.com/office/powerpoint/2010/main" val="1631357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468" y="685800"/>
            <a:ext cx="11235847" cy="1151965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Действия обучающихся при захвате в заложники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5468" y="2063396"/>
            <a:ext cx="11235847" cy="3311189"/>
          </a:xfrm>
        </p:spPr>
        <p:txBody>
          <a:bodyPr>
            <a:normAutofit/>
          </a:bodyPr>
          <a:lstStyle/>
          <a:p>
            <a:pPr algn="just"/>
            <a:r>
              <a:rPr lang="ru-RU" sz="2500" dirty="0" smtClean="0"/>
              <a:t> </a:t>
            </a:r>
            <a:r>
              <a:rPr lang="ru-RU" sz="3200" dirty="0"/>
              <a:t>не бежать навстречу сотрудникам, проводящим операцию, или от них, так как они могут посчитать бегущих за преступников.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735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67</TotalTime>
  <Words>284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Impact</vt:lpstr>
      <vt:lpstr>Главное мероприятие</vt:lpstr>
      <vt:lpstr>Антитеррористическая защищенность</vt:lpstr>
      <vt:lpstr>Действия обучающихся при захвате в заложники</vt:lpstr>
      <vt:lpstr>Действия обучающихся при захвате в заложники</vt:lpstr>
      <vt:lpstr>Действия обучающихся при захвате в заложники</vt:lpstr>
      <vt:lpstr>Действия обучающихся при захвате в заложники</vt:lpstr>
      <vt:lpstr>Действия обучающихся при захвате в заложники</vt:lpstr>
      <vt:lpstr>Действия обучающихся при захвате в заложники</vt:lpstr>
      <vt:lpstr>Действия обучающихся при захвате в заложники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Антитеррористическая защищенность</dc:title>
  <dc:creator>User</dc:creator>
  <cp:lastModifiedBy>On</cp:lastModifiedBy>
  <cp:revision>11</cp:revision>
  <dcterms:created xsi:type="dcterms:W3CDTF">2022-10-21T17:02:41Z</dcterms:created>
  <dcterms:modified xsi:type="dcterms:W3CDTF">2022-10-24T05:39:55Z</dcterms:modified>
</cp:coreProperties>
</file>