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7129" y="680986"/>
            <a:ext cx="10852287" cy="2766528"/>
          </a:xfrm>
        </p:spPr>
        <p:txBody>
          <a:bodyPr/>
          <a:lstStyle/>
          <a:p>
            <a:r>
              <a:rPr lang="ru-RU" dirty="0" smtClean="0"/>
              <a:t>Антитеррористическая защищенность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2329" y="3504967"/>
            <a:ext cx="9755187" cy="90448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Стрелок на территории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на территории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469" y="2063396"/>
            <a:ext cx="11361106" cy="33111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200" dirty="0"/>
              <a:t>при нахождении вне здания </a:t>
            </a:r>
            <a:r>
              <a:rPr lang="ru-RU" sz="3200" dirty="0" smtClean="0"/>
              <a:t>школы </a:t>
            </a:r>
            <a:r>
              <a:rPr lang="ru-RU" sz="3200" dirty="0"/>
              <a:t>немедленно уйти в сторону от опасности, по возможности покинуть территорию </a:t>
            </a:r>
            <a:r>
              <a:rPr lang="ru-RU" sz="3200" dirty="0" smtClean="0"/>
              <a:t>школы </a:t>
            </a:r>
            <a:r>
              <a:rPr lang="ru-RU" sz="3200" dirty="0"/>
              <a:t>и сообщить родителям </a:t>
            </a:r>
            <a:r>
              <a:rPr lang="ru-RU" sz="3200" dirty="0" smtClean="0"/>
              <a:t>о </a:t>
            </a:r>
            <a:r>
              <a:rPr lang="ru-RU" sz="3200" dirty="0"/>
              <a:t>своем месте нахождения, в случае нахождения в непосредственной близости работника организации сообщить ему об опасности и далее действовать по его указаниям;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59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</TotalTime>
  <Words>58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Impact</vt:lpstr>
      <vt:lpstr>Главное мероприятие</vt:lpstr>
      <vt:lpstr>Антитеррористическая защищенность</vt:lpstr>
      <vt:lpstr>Действия обучающихся при нахождении стрелка на территории школы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Антитеррористическая защищенность</dc:title>
  <dc:creator>User</dc:creator>
  <cp:lastModifiedBy>User</cp:lastModifiedBy>
  <cp:revision>5</cp:revision>
  <dcterms:created xsi:type="dcterms:W3CDTF">2022-10-21T17:02:41Z</dcterms:created>
  <dcterms:modified xsi:type="dcterms:W3CDTF">2022-10-21T17:46:38Z</dcterms:modified>
</cp:coreProperties>
</file>